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3"/>
  </p:notesMasterIdLst>
  <p:sldIdLst>
    <p:sldId id="379" r:id="rId2"/>
  </p:sldIdLst>
  <p:sldSz cx="9144000" cy="6858000" type="screen4x3"/>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BBE0E3"/>
    <a:srgbClr val="4087C8"/>
    <a:srgbClr val="CCFFFF"/>
    <a:srgbClr val="FFCCFF"/>
    <a:srgbClr val="FFFFB3"/>
    <a:srgbClr val="0000FF"/>
    <a:srgbClr val="7E7E7E"/>
    <a:srgbClr val="89A7A4"/>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905" autoAdjust="0"/>
    <p:restoredTop sz="96391" autoAdjust="0"/>
  </p:normalViewPr>
  <p:slideViewPr>
    <p:cSldViewPr>
      <p:cViewPr varScale="1">
        <p:scale>
          <a:sx n="77" d="100"/>
          <a:sy n="77" d="100"/>
        </p:scale>
        <p:origin x="102"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D819EB45-4E10-B443-A824-1E0FFE637B52}"/>
              </a:ext>
            </a:extLst>
          </p:cNvPr>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ea typeface="ＭＳ Ｐゴシック" panose="020B0600070205080204" pitchFamily="50" charset="-128"/>
              </a:defRPr>
            </a:lvl1pPr>
          </a:lstStyle>
          <a:p>
            <a:pPr>
              <a:defRPr/>
            </a:pPr>
            <a:endParaRPr lang="ja-JP" altLang="en-US" dirty="0"/>
          </a:p>
        </p:txBody>
      </p:sp>
      <p:sp>
        <p:nvSpPr>
          <p:cNvPr id="3" name="日付プレースホルダー 2">
            <a:extLst>
              <a:ext uri="{FF2B5EF4-FFF2-40B4-BE49-F238E27FC236}">
                <a16:creationId xmlns:a16="http://schemas.microsoft.com/office/drawing/2014/main" id="{B4554A17-D6BD-0343-82D0-0C0E38B3BE15}"/>
              </a:ext>
            </a:extLst>
          </p:cNvPr>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ea typeface="ＭＳ Ｐゴシック" panose="020B0600070205080204" pitchFamily="50" charset="-128"/>
              </a:defRPr>
            </a:lvl1pPr>
          </a:lstStyle>
          <a:p>
            <a:pPr>
              <a:defRPr/>
            </a:pPr>
            <a:fld id="{123AC1D0-6082-EA44-8965-B0C6EF73786E}" type="datetimeFigureOut">
              <a:rPr lang="ja-JP" altLang="en-US"/>
              <a:pPr>
                <a:defRPr/>
              </a:pPr>
              <a:t>2026/1/9</a:t>
            </a:fld>
            <a:endParaRPr lang="ja-JP" altLang="en-US" dirty="0"/>
          </a:p>
        </p:txBody>
      </p:sp>
      <p:sp>
        <p:nvSpPr>
          <p:cNvPr id="4" name="スライド イメージ プレースホルダー 3">
            <a:extLst>
              <a:ext uri="{FF2B5EF4-FFF2-40B4-BE49-F238E27FC236}">
                <a16:creationId xmlns:a16="http://schemas.microsoft.com/office/drawing/2014/main" id="{F3BCAA43-FC47-3549-91E3-925E18E9A99F}"/>
              </a:ext>
            </a:extLst>
          </p:cNvPr>
          <p:cNvSpPr>
            <a:spLocks noGrp="1" noRot="1" noChangeAspect="1"/>
          </p:cNvSpPr>
          <p:nvPr>
            <p:ph type="sldImg" idx="2"/>
          </p:nvPr>
        </p:nvSpPr>
        <p:spPr>
          <a:xfrm>
            <a:off x="1147763" y="1233488"/>
            <a:ext cx="4440237" cy="3328987"/>
          </a:xfrm>
          <a:prstGeom prst="rect">
            <a:avLst/>
          </a:prstGeom>
          <a:noFill/>
          <a:ln w="12700">
            <a:solidFill>
              <a:prstClr val="black"/>
            </a:solidFill>
          </a:ln>
        </p:spPr>
        <p:txBody>
          <a:bodyPr vert="horz" lIns="91440" tIns="45720" rIns="91440" bIns="45720" rtlCol="0" anchor="ctr"/>
          <a:lstStyle/>
          <a:p>
            <a:pPr lvl="0"/>
            <a:endParaRPr lang="ja-JP" altLang="en-US" noProof="0" dirty="0"/>
          </a:p>
        </p:txBody>
      </p:sp>
      <p:sp>
        <p:nvSpPr>
          <p:cNvPr id="5" name="ノート プレースホルダー 4">
            <a:extLst>
              <a:ext uri="{FF2B5EF4-FFF2-40B4-BE49-F238E27FC236}">
                <a16:creationId xmlns:a16="http://schemas.microsoft.com/office/drawing/2014/main" id="{553BAD13-F1E1-D64C-9B64-E7049E746E88}"/>
              </a:ext>
            </a:extLst>
          </p:cNvPr>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a:extLst>
              <a:ext uri="{FF2B5EF4-FFF2-40B4-BE49-F238E27FC236}">
                <a16:creationId xmlns:a16="http://schemas.microsoft.com/office/drawing/2014/main" id="{A648F0E4-A78F-EB42-9730-CFBEC605F6F2}"/>
              </a:ext>
            </a:extLst>
          </p:cNvPr>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ea typeface="ＭＳ Ｐゴシック" panose="020B0600070205080204" pitchFamily="50" charset="-128"/>
              </a:defRPr>
            </a:lvl1pPr>
          </a:lstStyle>
          <a:p>
            <a:pPr>
              <a:defRPr/>
            </a:pPr>
            <a:endParaRPr lang="ja-JP" altLang="en-US" dirty="0"/>
          </a:p>
        </p:txBody>
      </p:sp>
      <p:sp>
        <p:nvSpPr>
          <p:cNvPr id="7" name="スライド番号プレースホルダー 6">
            <a:extLst>
              <a:ext uri="{FF2B5EF4-FFF2-40B4-BE49-F238E27FC236}">
                <a16:creationId xmlns:a16="http://schemas.microsoft.com/office/drawing/2014/main" id="{09492F92-9597-5544-9F58-E3A701A63051}"/>
              </a:ext>
            </a:extLst>
          </p:cNvPr>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ea typeface="ＭＳ Ｐゴシック" panose="020B0600070205080204" pitchFamily="50" charset="-128"/>
              </a:defRPr>
            </a:lvl1pPr>
          </a:lstStyle>
          <a:p>
            <a:pPr>
              <a:defRPr/>
            </a:pPr>
            <a:fld id="{5A9C27BE-D670-384A-AD88-E78DA2DFD09F}" type="slidenum">
              <a:rPr lang="ja-JP" altLang="en-US"/>
              <a:pPr>
                <a:defRPr/>
              </a:pPr>
              <a:t>‹#›</a:t>
            </a:fld>
            <a:endParaRPr lang="ja-JP"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30DB9D-82EC-4EBC-86C1-9EC028FA1D67}"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0</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4879030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7" descr="mlit_top">
            <a:extLst>
              <a:ext uri="{FF2B5EF4-FFF2-40B4-BE49-F238E27FC236}">
                <a16:creationId xmlns:a16="http://schemas.microsoft.com/office/drawing/2014/main" id="{1136F6B2-49B4-BC40-895F-F357E95BE51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t="62230"/>
          <a:stretch>
            <a:fillRect/>
          </a:stretch>
        </p:blipFill>
        <p:spPr bwMode="auto">
          <a:xfrm>
            <a:off x="0" y="6524625"/>
            <a:ext cx="914400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9">
            <a:extLst>
              <a:ext uri="{FF2B5EF4-FFF2-40B4-BE49-F238E27FC236}">
                <a16:creationId xmlns:a16="http://schemas.microsoft.com/office/drawing/2014/main" id="{19F6243E-8481-664B-92ED-CAA2F4A72317}"/>
              </a:ext>
            </a:extLst>
          </p:cNvPr>
          <p:cNvSpPr>
            <a:spLocks noChangeArrowheads="1"/>
          </p:cNvSpPr>
          <p:nvPr userDrawn="1"/>
        </p:nvSpPr>
        <p:spPr bwMode="auto">
          <a:xfrm>
            <a:off x="1692275" y="3284538"/>
            <a:ext cx="7451725" cy="73025"/>
          </a:xfrm>
          <a:prstGeom prst="rect">
            <a:avLst/>
          </a:prstGeom>
          <a:solidFill>
            <a:srgbClr val="00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defRPr/>
            </a:pPr>
            <a:endParaRPr lang="ja-JP" altLang="en-US" dirty="0"/>
          </a:p>
        </p:txBody>
      </p:sp>
      <p:pic>
        <p:nvPicPr>
          <p:cNvPr id="6" name="Picture 11">
            <a:extLst>
              <a:ext uri="{FF2B5EF4-FFF2-40B4-BE49-F238E27FC236}">
                <a16:creationId xmlns:a16="http://schemas.microsoft.com/office/drawing/2014/main" id="{FD58D6D4-A2E2-D548-BF23-0AFDB8B512ED}"/>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051550"/>
            <a:ext cx="2124075"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2">
            <a:extLst>
              <a:ext uri="{FF2B5EF4-FFF2-40B4-BE49-F238E27FC236}">
                <a16:creationId xmlns:a16="http://schemas.microsoft.com/office/drawing/2014/main" id="{1B64A43B-A715-8A44-BF7C-0B01B064800C}"/>
              </a:ext>
            </a:extLst>
          </p:cNvPr>
          <p:cNvSpPr txBox="1">
            <a:spLocks noChangeArrowheads="1"/>
          </p:cNvSpPr>
          <p:nvPr userDrawn="1"/>
        </p:nvSpPr>
        <p:spPr bwMode="auto">
          <a:xfrm>
            <a:off x="0" y="6524625"/>
            <a:ext cx="3636963"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defRPr/>
            </a:pPr>
            <a:r>
              <a:rPr lang="en-US" altLang="ja-JP" sz="1200" i="1" dirty="0">
                <a:solidFill>
                  <a:schemeClr val="bg1"/>
                </a:solidFill>
                <a:latin typeface="Times New Roman" panose="02020603050405020304" pitchFamily="18" charset="0"/>
              </a:rPr>
              <a:t>Ministry of Land, Infrastructure, Transport and Tourism</a:t>
            </a:r>
          </a:p>
        </p:txBody>
      </p:sp>
      <p:sp>
        <p:nvSpPr>
          <p:cNvPr id="3074" name="Rectangle 2"/>
          <p:cNvSpPr>
            <a:spLocks noGrp="1" noChangeArrowheads="1"/>
          </p:cNvSpPr>
          <p:nvPr>
            <p:ph type="ctrTitle"/>
          </p:nvPr>
        </p:nvSpPr>
        <p:spPr>
          <a:xfrm>
            <a:off x="1619250" y="2133600"/>
            <a:ext cx="7524750" cy="1470025"/>
          </a:xfrm>
        </p:spPr>
        <p:txBody>
          <a:bodyPr/>
          <a:lstStyle>
            <a:lvl1pPr>
              <a:defRPr sz="4000"/>
            </a:lvl1pPr>
          </a:lstStyle>
          <a:p>
            <a:r>
              <a:rPr lang="ja-JP" altLang="en-US"/>
              <a:t>マスタ タイトルの書式設定</a:t>
            </a: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ja-JP" altLang="en-US"/>
              <a:t>マスタ サブタイトルの書式設定</a:t>
            </a:r>
          </a:p>
        </p:txBody>
      </p:sp>
      <p:sp>
        <p:nvSpPr>
          <p:cNvPr id="8" name="Rectangle 4">
            <a:extLst>
              <a:ext uri="{FF2B5EF4-FFF2-40B4-BE49-F238E27FC236}">
                <a16:creationId xmlns:a16="http://schemas.microsoft.com/office/drawing/2014/main" id="{108B00EC-22AD-C743-961F-93E001BEE79A}"/>
              </a:ext>
            </a:extLst>
          </p:cNvPr>
          <p:cNvSpPr>
            <a:spLocks noGrp="1" noChangeArrowheads="1"/>
          </p:cNvSpPr>
          <p:nvPr>
            <p:ph type="dt" sz="half" idx="10"/>
          </p:nvPr>
        </p:nvSpPr>
        <p:spPr/>
        <p:txBody>
          <a:bodyPr/>
          <a:lstStyle>
            <a:lvl1pPr>
              <a:defRPr/>
            </a:lvl1pPr>
          </a:lstStyle>
          <a:p>
            <a:pPr>
              <a:defRPr/>
            </a:pPr>
            <a:endParaRPr lang="en-US" altLang="ja-JP" dirty="0"/>
          </a:p>
        </p:txBody>
      </p:sp>
      <p:sp>
        <p:nvSpPr>
          <p:cNvPr id="9" name="Rectangle 5">
            <a:extLst>
              <a:ext uri="{FF2B5EF4-FFF2-40B4-BE49-F238E27FC236}">
                <a16:creationId xmlns:a16="http://schemas.microsoft.com/office/drawing/2014/main" id="{1F036A07-476B-9545-8C71-C69EBB43AF85}"/>
              </a:ext>
            </a:extLst>
          </p:cNvPr>
          <p:cNvSpPr>
            <a:spLocks noGrp="1" noChangeArrowheads="1"/>
          </p:cNvSpPr>
          <p:nvPr>
            <p:ph type="ftr" sz="quarter" idx="11"/>
          </p:nvPr>
        </p:nvSpPr>
        <p:spPr/>
        <p:txBody>
          <a:bodyPr/>
          <a:lstStyle>
            <a:lvl1pPr>
              <a:defRPr/>
            </a:lvl1pPr>
          </a:lstStyle>
          <a:p>
            <a:pPr>
              <a:defRPr/>
            </a:pPr>
            <a:endParaRPr lang="en-US" altLang="ja-JP" dirty="0"/>
          </a:p>
        </p:txBody>
      </p:sp>
      <p:sp>
        <p:nvSpPr>
          <p:cNvPr id="10" name="Rectangle 6">
            <a:extLst>
              <a:ext uri="{FF2B5EF4-FFF2-40B4-BE49-F238E27FC236}">
                <a16:creationId xmlns:a16="http://schemas.microsoft.com/office/drawing/2014/main" id="{88D99580-E43E-DF46-965F-BFE287AE69B1}"/>
              </a:ext>
            </a:extLst>
          </p:cNvPr>
          <p:cNvSpPr>
            <a:spLocks noGrp="1" noChangeArrowheads="1"/>
          </p:cNvSpPr>
          <p:nvPr>
            <p:ph type="sldNum" sz="quarter" idx="12"/>
          </p:nvPr>
        </p:nvSpPr>
        <p:spPr>
          <a:xfrm>
            <a:off x="6553200" y="6245225"/>
            <a:ext cx="2133600" cy="476250"/>
          </a:xfrm>
        </p:spPr>
        <p:txBody>
          <a:bodyPr/>
          <a:lstStyle>
            <a:lvl1pPr>
              <a:defRPr/>
            </a:lvl1pPr>
          </a:lstStyle>
          <a:p>
            <a:pPr>
              <a:defRPr/>
            </a:pPr>
            <a:fld id="{133B1F5A-5093-3743-86BF-B8585435A18C}" type="slidenum">
              <a:rPr lang="en-US" altLang="ja-JP"/>
              <a:pPr>
                <a:defRPr/>
              </a:pPr>
              <a:t>‹#›</a:t>
            </a:fld>
            <a:endParaRPr lang="en-US" altLang="ja-JP" dirty="0"/>
          </a:p>
        </p:txBody>
      </p:sp>
    </p:spTree>
    <p:extLst>
      <p:ext uri="{BB962C8B-B14F-4D97-AF65-F5344CB8AC3E}">
        <p14:creationId xmlns:p14="http://schemas.microsoft.com/office/powerpoint/2010/main" val="11964868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8748382A-1037-AB42-AECD-6BAC1BA2C165}"/>
              </a:ext>
            </a:extLst>
          </p:cNvPr>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5">
            <a:extLst>
              <a:ext uri="{FF2B5EF4-FFF2-40B4-BE49-F238E27FC236}">
                <a16:creationId xmlns:a16="http://schemas.microsoft.com/office/drawing/2014/main" id="{A25A70F8-A31F-BE48-B376-33B760EB0D87}"/>
              </a:ext>
            </a:extLst>
          </p:cNvPr>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6">
            <a:extLst>
              <a:ext uri="{FF2B5EF4-FFF2-40B4-BE49-F238E27FC236}">
                <a16:creationId xmlns:a16="http://schemas.microsoft.com/office/drawing/2014/main" id="{FFB3FCC7-227D-FE42-872A-42C909DEDA90}"/>
              </a:ext>
            </a:extLst>
          </p:cNvPr>
          <p:cNvSpPr>
            <a:spLocks noGrp="1" noChangeArrowheads="1"/>
          </p:cNvSpPr>
          <p:nvPr>
            <p:ph type="sldNum" sz="quarter" idx="12"/>
          </p:nvPr>
        </p:nvSpPr>
        <p:spPr>
          <a:ln/>
        </p:spPr>
        <p:txBody>
          <a:bodyPr/>
          <a:lstStyle>
            <a:lvl1pPr>
              <a:defRPr/>
            </a:lvl1pPr>
          </a:lstStyle>
          <a:p>
            <a:pPr>
              <a:defRPr/>
            </a:pPr>
            <a:fld id="{F7CAD83B-CE2B-FC4B-82A4-82311C903207}" type="slidenum">
              <a:rPr lang="en-US" altLang="ja-JP"/>
              <a:pPr>
                <a:defRPr/>
              </a:pPr>
              <a:t>‹#›</a:t>
            </a:fld>
            <a:endParaRPr lang="en-US" altLang="ja-JP" dirty="0"/>
          </a:p>
        </p:txBody>
      </p:sp>
    </p:spTree>
    <p:extLst>
      <p:ext uri="{BB962C8B-B14F-4D97-AF65-F5344CB8AC3E}">
        <p14:creationId xmlns:p14="http://schemas.microsoft.com/office/powerpoint/2010/main" val="334988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0"/>
            <a:ext cx="2171700"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0" y="0"/>
            <a:ext cx="6362700"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4C80CE60-08AE-614C-9B85-DB2EA0C93618}"/>
              </a:ext>
            </a:extLst>
          </p:cNvPr>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5">
            <a:extLst>
              <a:ext uri="{FF2B5EF4-FFF2-40B4-BE49-F238E27FC236}">
                <a16:creationId xmlns:a16="http://schemas.microsoft.com/office/drawing/2014/main" id="{1DD017AE-DA3C-5043-B9FF-3A0014E50A9C}"/>
              </a:ext>
            </a:extLst>
          </p:cNvPr>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6">
            <a:extLst>
              <a:ext uri="{FF2B5EF4-FFF2-40B4-BE49-F238E27FC236}">
                <a16:creationId xmlns:a16="http://schemas.microsoft.com/office/drawing/2014/main" id="{25E14A01-001A-7447-A5BB-C230304CEEF4}"/>
              </a:ext>
            </a:extLst>
          </p:cNvPr>
          <p:cNvSpPr>
            <a:spLocks noGrp="1" noChangeArrowheads="1"/>
          </p:cNvSpPr>
          <p:nvPr>
            <p:ph type="sldNum" sz="quarter" idx="12"/>
          </p:nvPr>
        </p:nvSpPr>
        <p:spPr>
          <a:ln/>
        </p:spPr>
        <p:txBody>
          <a:bodyPr/>
          <a:lstStyle>
            <a:lvl1pPr>
              <a:defRPr/>
            </a:lvl1pPr>
          </a:lstStyle>
          <a:p>
            <a:pPr>
              <a:defRPr/>
            </a:pPr>
            <a:fld id="{2AC4EEE7-B3F7-4A47-A3A2-F2D8AC1F2365}" type="slidenum">
              <a:rPr lang="en-US" altLang="ja-JP"/>
              <a:pPr>
                <a:defRPr/>
              </a:pPr>
              <a:t>‹#›</a:t>
            </a:fld>
            <a:endParaRPr lang="en-US" altLang="ja-JP" dirty="0"/>
          </a:p>
        </p:txBody>
      </p:sp>
    </p:spTree>
    <p:extLst>
      <p:ext uri="{BB962C8B-B14F-4D97-AF65-F5344CB8AC3E}">
        <p14:creationId xmlns:p14="http://schemas.microsoft.com/office/powerpoint/2010/main" val="13357473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3381" name="タイトル 1"/>
          <p:cNvSpPr>
            <a:spLocks noGrp="1"/>
          </p:cNvSpPr>
          <p:nvPr userDrawn="1">
            <p:ph type="title"/>
          </p:nvPr>
        </p:nvSpPr>
        <p:spPr>
          <a:xfrm>
            <a:off x="0" y="72430"/>
            <a:ext cx="7740352" cy="476250"/>
          </a:xfrm>
        </p:spPr>
        <p:txBody>
          <a:bodyPr/>
          <a:lstStyle>
            <a:lvl1pPr>
              <a:defRPr sz="2585">
                <a:latin typeface="+mj-ea"/>
                <a:ea typeface="+mj-ea"/>
              </a:defRPr>
            </a:lvl1pPr>
          </a:lstStyle>
          <a:p>
            <a:r>
              <a:rPr lang="ja-JP" altLang="en-US" dirty="0"/>
              <a:t>マスター タイトルの書式設定</a:t>
            </a:r>
          </a:p>
        </p:txBody>
      </p:sp>
    </p:spTree>
    <p:extLst>
      <p:ext uri="{BB962C8B-B14F-4D97-AF65-F5344CB8AC3E}">
        <p14:creationId xmlns:p14="http://schemas.microsoft.com/office/powerpoint/2010/main" val="613444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9413D0C6-8537-5344-AAB2-05335EF315CB}"/>
              </a:ext>
            </a:extLst>
          </p:cNvPr>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5">
            <a:extLst>
              <a:ext uri="{FF2B5EF4-FFF2-40B4-BE49-F238E27FC236}">
                <a16:creationId xmlns:a16="http://schemas.microsoft.com/office/drawing/2014/main" id="{AFE886D9-4E78-5848-A936-16CA5FC5E586}"/>
              </a:ext>
            </a:extLst>
          </p:cNvPr>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6">
            <a:extLst>
              <a:ext uri="{FF2B5EF4-FFF2-40B4-BE49-F238E27FC236}">
                <a16:creationId xmlns:a16="http://schemas.microsoft.com/office/drawing/2014/main" id="{50B1990F-904A-9248-8142-6C89926A19F3}"/>
              </a:ext>
            </a:extLst>
          </p:cNvPr>
          <p:cNvSpPr>
            <a:spLocks noGrp="1" noChangeArrowheads="1"/>
          </p:cNvSpPr>
          <p:nvPr>
            <p:ph type="sldNum" sz="quarter" idx="12"/>
          </p:nvPr>
        </p:nvSpPr>
        <p:spPr>
          <a:ln/>
        </p:spPr>
        <p:txBody>
          <a:bodyPr/>
          <a:lstStyle>
            <a:lvl1pPr>
              <a:defRPr/>
            </a:lvl1pPr>
          </a:lstStyle>
          <a:p>
            <a:pPr>
              <a:defRPr/>
            </a:pPr>
            <a:fld id="{BCEE89B1-610B-1B4A-A1EB-0AE36A0E1356}" type="slidenum">
              <a:rPr lang="en-US" altLang="ja-JP"/>
              <a:pPr>
                <a:defRPr/>
              </a:pPr>
              <a:t>‹#›</a:t>
            </a:fld>
            <a:endParaRPr lang="en-US" altLang="ja-JP" dirty="0"/>
          </a:p>
        </p:txBody>
      </p:sp>
    </p:spTree>
    <p:extLst>
      <p:ext uri="{BB962C8B-B14F-4D97-AF65-F5344CB8AC3E}">
        <p14:creationId xmlns:p14="http://schemas.microsoft.com/office/powerpoint/2010/main" val="9478165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a:extLst>
              <a:ext uri="{FF2B5EF4-FFF2-40B4-BE49-F238E27FC236}">
                <a16:creationId xmlns:a16="http://schemas.microsoft.com/office/drawing/2014/main" id="{36915566-7541-714D-9BCF-ADE815D78132}"/>
              </a:ext>
            </a:extLst>
          </p:cNvPr>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5">
            <a:extLst>
              <a:ext uri="{FF2B5EF4-FFF2-40B4-BE49-F238E27FC236}">
                <a16:creationId xmlns:a16="http://schemas.microsoft.com/office/drawing/2014/main" id="{A54CFF74-7E4D-D44E-9440-D1357B056F54}"/>
              </a:ext>
            </a:extLst>
          </p:cNvPr>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6">
            <a:extLst>
              <a:ext uri="{FF2B5EF4-FFF2-40B4-BE49-F238E27FC236}">
                <a16:creationId xmlns:a16="http://schemas.microsoft.com/office/drawing/2014/main" id="{16C065B6-ABA4-A446-B50B-CA8AED2B8497}"/>
              </a:ext>
            </a:extLst>
          </p:cNvPr>
          <p:cNvSpPr>
            <a:spLocks noGrp="1" noChangeArrowheads="1"/>
          </p:cNvSpPr>
          <p:nvPr>
            <p:ph type="sldNum" sz="quarter" idx="12"/>
          </p:nvPr>
        </p:nvSpPr>
        <p:spPr>
          <a:ln/>
        </p:spPr>
        <p:txBody>
          <a:bodyPr/>
          <a:lstStyle>
            <a:lvl1pPr>
              <a:defRPr/>
            </a:lvl1pPr>
          </a:lstStyle>
          <a:p>
            <a:pPr>
              <a:defRPr/>
            </a:pPr>
            <a:fld id="{A6AB0EB3-22A7-7C4F-8BC9-C022D8769850}" type="slidenum">
              <a:rPr lang="en-US" altLang="ja-JP"/>
              <a:pPr>
                <a:defRPr/>
              </a:pPr>
              <a:t>‹#›</a:t>
            </a:fld>
            <a:endParaRPr lang="en-US" altLang="ja-JP" dirty="0"/>
          </a:p>
        </p:txBody>
      </p:sp>
    </p:spTree>
    <p:extLst>
      <p:ext uri="{BB962C8B-B14F-4D97-AF65-F5344CB8AC3E}">
        <p14:creationId xmlns:p14="http://schemas.microsoft.com/office/powerpoint/2010/main" val="3081754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4D14F3C9-411E-2A43-A2CE-5B8CE6B3C975}"/>
              </a:ext>
            </a:extLst>
          </p:cNvPr>
          <p:cNvSpPr>
            <a:spLocks noGrp="1" noChangeArrowheads="1"/>
          </p:cNvSpPr>
          <p:nvPr>
            <p:ph type="dt" sz="half" idx="10"/>
          </p:nvPr>
        </p:nvSpPr>
        <p:spPr>
          <a:ln/>
        </p:spPr>
        <p:txBody>
          <a:bodyPr/>
          <a:lstStyle>
            <a:lvl1pPr>
              <a:defRPr/>
            </a:lvl1pPr>
          </a:lstStyle>
          <a:p>
            <a:pPr>
              <a:defRPr/>
            </a:pPr>
            <a:endParaRPr lang="en-US" altLang="ja-JP" dirty="0"/>
          </a:p>
        </p:txBody>
      </p:sp>
      <p:sp>
        <p:nvSpPr>
          <p:cNvPr id="6" name="Rectangle 5">
            <a:extLst>
              <a:ext uri="{FF2B5EF4-FFF2-40B4-BE49-F238E27FC236}">
                <a16:creationId xmlns:a16="http://schemas.microsoft.com/office/drawing/2014/main" id="{45D78B09-8FC0-6940-BEF2-6F344DB20661}"/>
              </a:ext>
            </a:extLst>
          </p:cNvPr>
          <p:cNvSpPr>
            <a:spLocks noGrp="1" noChangeArrowheads="1"/>
          </p:cNvSpPr>
          <p:nvPr>
            <p:ph type="ftr" sz="quarter" idx="11"/>
          </p:nvPr>
        </p:nvSpPr>
        <p:spPr>
          <a:ln/>
        </p:spPr>
        <p:txBody>
          <a:bodyPr/>
          <a:lstStyle>
            <a:lvl1pPr>
              <a:defRPr/>
            </a:lvl1pPr>
          </a:lstStyle>
          <a:p>
            <a:pPr>
              <a:defRPr/>
            </a:pPr>
            <a:endParaRPr lang="en-US" altLang="ja-JP" dirty="0"/>
          </a:p>
        </p:txBody>
      </p:sp>
      <p:sp>
        <p:nvSpPr>
          <p:cNvPr id="7" name="Rectangle 6">
            <a:extLst>
              <a:ext uri="{FF2B5EF4-FFF2-40B4-BE49-F238E27FC236}">
                <a16:creationId xmlns:a16="http://schemas.microsoft.com/office/drawing/2014/main" id="{ADD337EB-4F31-AB4B-BBAE-2A98A4D610F5}"/>
              </a:ext>
            </a:extLst>
          </p:cNvPr>
          <p:cNvSpPr>
            <a:spLocks noGrp="1" noChangeArrowheads="1"/>
          </p:cNvSpPr>
          <p:nvPr>
            <p:ph type="sldNum" sz="quarter" idx="12"/>
          </p:nvPr>
        </p:nvSpPr>
        <p:spPr>
          <a:ln/>
        </p:spPr>
        <p:txBody>
          <a:bodyPr/>
          <a:lstStyle>
            <a:lvl1pPr>
              <a:defRPr/>
            </a:lvl1pPr>
          </a:lstStyle>
          <a:p>
            <a:pPr>
              <a:defRPr/>
            </a:pPr>
            <a:fld id="{BD619BD9-23D5-CC40-8F9F-ED45CEA1E6EE}" type="slidenum">
              <a:rPr lang="en-US" altLang="ja-JP"/>
              <a:pPr>
                <a:defRPr/>
              </a:pPr>
              <a:t>‹#›</a:t>
            </a:fld>
            <a:endParaRPr lang="en-US" altLang="ja-JP" dirty="0"/>
          </a:p>
        </p:txBody>
      </p:sp>
    </p:spTree>
    <p:extLst>
      <p:ext uri="{BB962C8B-B14F-4D97-AF65-F5344CB8AC3E}">
        <p14:creationId xmlns:p14="http://schemas.microsoft.com/office/powerpoint/2010/main" val="671496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3E6E653A-C212-BC4C-B612-06AF274008FC}"/>
              </a:ext>
            </a:extLst>
          </p:cNvPr>
          <p:cNvSpPr>
            <a:spLocks noGrp="1" noChangeArrowheads="1"/>
          </p:cNvSpPr>
          <p:nvPr>
            <p:ph type="dt" sz="half" idx="10"/>
          </p:nvPr>
        </p:nvSpPr>
        <p:spPr>
          <a:ln/>
        </p:spPr>
        <p:txBody>
          <a:bodyPr/>
          <a:lstStyle>
            <a:lvl1pPr>
              <a:defRPr/>
            </a:lvl1pPr>
          </a:lstStyle>
          <a:p>
            <a:pPr>
              <a:defRPr/>
            </a:pPr>
            <a:endParaRPr lang="en-US" altLang="ja-JP" dirty="0"/>
          </a:p>
        </p:txBody>
      </p:sp>
      <p:sp>
        <p:nvSpPr>
          <p:cNvPr id="8" name="Rectangle 5">
            <a:extLst>
              <a:ext uri="{FF2B5EF4-FFF2-40B4-BE49-F238E27FC236}">
                <a16:creationId xmlns:a16="http://schemas.microsoft.com/office/drawing/2014/main" id="{7ACEAC60-D083-E24C-B75E-F07AA16C62ED}"/>
              </a:ext>
            </a:extLst>
          </p:cNvPr>
          <p:cNvSpPr>
            <a:spLocks noGrp="1" noChangeArrowheads="1"/>
          </p:cNvSpPr>
          <p:nvPr>
            <p:ph type="ftr" sz="quarter" idx="11"/>
          </p:nvPr>
        </p:nvSpPr>
        <p:spPr>
          <a:ln/>
        </p:spPr>
        <p:txBody>
          <a:bodyPr/>
          <a:lstStyle>
            <a:lvl1pPr>
              <a:defRPr/>
            </a:lvl1pPr>
          </a:lstStyle>
          <a:p>
            <a:pPr>
              <a:defRPr/>
            </a:pPr>
            <a:endParaRPr lang="en-US" altLang="ja-JP" dirty="0"/>
          </a:p>
        </p:txBody>
      </p:sp>
      <p:sp>
        <p:nvSpPr>
          <p:cNvPr id="9" name="Rectangle 6">
            <a:extLst>
              <a:ext uri="{FF2B5EF4-FFF2-40B4-BE49-F238E27FC236}">
                <a16:creationId xmlns:a16="http://schemas.microsoft.com/office/drawing/2014/main" id="{AB9575C4-5767-AD45-B451-47B5F3EC35E8}"/>
              </a:ext>
            </a:extLst>
          </p:cNvPr>
          <p:cNvSpPr>
            <a:spLocks noGrp="1" noChangeArrowheads="1"/>
          </p:cNvSpPr>
          <p:nvPr>
            <p:ph type="sldNum" sz="quarter" idx="12"/>
          </p:nvPr>
        </p:nvSpPr>
        <p:spPr>
          <a:ln/>
        </p:spPr>
        <p:txBody>
          <a:bodyPr/>
          <a:lstStyle>
            <a:lvl1pPr>
              <a:defRPr/>
            </a:lvl1pPr>
          </a:lstStyle>
          <a:p>
            <a:pPr>
              <a:defRPr/>
            </a:pPr>
            <a:fld id="{82FAF203-4045-6B46-BD39-72057BCF6975}" type="slidenum">
              <a:rPr lang="en-US" altLang="ja-JP"/>
              <a:pPr>
                <a:defRPr/>
              </a:pPr>
              <a:t>‹#›</a:t>
            </a:fld>
            <a:endParaRPr lang="en-US" altLang="ja-JP" dirty="0"/>
          </a:p>
        </p:txBody>
      </p:sp>
    </p:spTree>
    <p:extLst>
      <p:ext uri="{BB962C8B-B14F-4D97-AF65-F5344CB8AC3E}">
        <p14:creationId xmlns:p14="http://schemas.microsoft.com/office/powerpoint/2010/main" val="1277410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a:extLst>
              <a:ext uri="{FF2B5EF4-FFF2-40B4-BE49-F238E27FC236}">
                <a16:creationId xmlns:a16="http://schemas.microsoft.com/office/drawing/2014/main" id="{43A4C749-0826-B34D-A79A-996CDA8E6DF4}"/>
              </a:ext>
            </a:extLst>
          </p:cNvPr>
          <p:cNvSpPr>
            <a:spLocks noGrp="1" noChangeArrowheads="1"/>
          </p:cNvSpPr>
          <p:nvPr>
            <p:ph type="dt" sz="half" idx="10"/>
          </p:nvPr>
        </p:nvSpPr>
        <p:spPr>
          <a:ln/>
        </p:spPr>
        <p:txBody>
          <a:bodyPr/>
          <a:lstStyle>
            <a:lvl1pPr>
              <a:defRPr/>
            </a:lvl1pPr>
          </a:lstStyle>
          <a:p>
            <a:pPr>
              <a:defRPr/>
            </a:pPr>
            <a:endParaRPr lang="en-US" altLang="ja-JP" dirty="0"/>
          </a:p>
        </p:txBody>
      </p:sp>
      <p:sp>
        <p:nvSpPr>
          <p:cNvPr id="4" name="Rectangle 5">
            <a:extLst>
              <a:ext uri="{FF2B5EF4-FFF2-40B4-BE49-F238E27FC236}">
                <a16:creationId xmlns:a16="http://schemas.microsoft.com/office/drawing/2014/main" id="{E8A06D26-F96F-E349-A6D1-0F7E442EDC07}"/>
              </a:ext>
            </a:extLst>
          </p:cNvPr>
          <p:cNvSpPr>
            <a:spLocks noGrp="1" noChangeArrowheads="1"/>
          </p:cNvSpPr>
          <p:nvPr>
            <p:ph type="ftr" sz="quarter" idx="11"/>
          </p:nvPr>
        </p:nvSpPr>
        <p:spPr>
          <a:ln/>
        </p:spPr>
        <p:txBody>
          <a:bodyPr/>
          <a:lstStyle>
            <a:lvl1pPr>
              <a:defRPr/>
            </a:lvl1pPr>
          </a:lstStyle>
          <a:p>
            <a:pPr>
              <a:defRPr/>
            </a:pPr>
            <a:endParaRPr lang="en-US" altLang="ja-JP" dirty="0"/>
          </a:p>
        </p:txBody>
      </p:sp>
      <p:sp>
        <p:nvSpPr>
          <p:cNvPr id="5" name="Rectangle 6">
            <a:extLst>
              <a:ext uri="{FF2B5EF4-FFF2-40B4-BE49-F238E27FC236}">
                <a16:creationId xmlns:a16="http://schemas.microsoft.com/office/drawing/2014/main" id="{9BE53790-6A78-7345-B69C-A470F839D1A3}"/>
              </a:ext>
            </a:extLst>
          </p:cNvPr>
          <p:cNvSpPr>
            <a:spLocks noGrp="1" noChangeArrowheads="1"/>
          </p:cNvSpPr>
          <p:nvPr>
            <p:ph type="sldNum" sz="quarter" idx="12"/>
          </p:nvPr>
        </p:nvSpPr>
        <p:spPr>
          <a:ln/>
        </p:spPr>
        <p:txBody>
          <a:bodyPr/>
          <a:lstStyle>
            <a:lvl1pPr>
              <a:defRPr/>
            </a:lvl1pPr>
          </a:lstStyle>
          <a:p>
            <a:pPr>
              <a:defRPr/>
            </a:pPr>
            <a:fld id="{5112D448-6D8C-9047-9FFF-9412B219A8D0}" type="slidenum">
              <a:rPr lang="en-US" altLang="ja-JP"/>
              <a:pPr>
                <a:defRPr/>
              </a:pPr>
              <a:t>‹#›</a:t>
            </a:fld>
            <a:endParaRPr lang="en-US" altLang="ja-JP" dirty="0"/>
          </a:p>
        </p:txBody>
      </p:sp>
    </p:spTree>
    <p:extLst>
      <p:ext uri="{BB962C8B-B14F-4D97-AF65-F5344CB8AC3E}">
        <p14:creationId xmlns:p14="http://schemas.microsoft.com/office/powerpoint/2010/main" val="30110591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FCC2444C-54CF-504B-82B4-F28C9FCC3B12}"/>
              </a:ext>
            </a:extLst>
          </p:cNvPr>
          <p:cNvSpPr>
            <a:spLocks noGrp="1" noChangeArrowheads="1"/>
          </p:cNvSpPr>
          <p:nvPr>
            <p:ph type="dt" sz="half" idx="10"/>
          </p:nvPr>
        </p:nvSpPr>
        <p:spPr>
          <a:ln/>
        </p:spPr>
        <p:txBody>
          <a:bodyPr/>
          <a:lstStyle>
            <a:lvl1pPr>
              <a:defRPr/>
            </a:lvl1pPr>
          </a:lstStyle>
          <a:p>
            <a:pPr>
              <a:defRPr/>
            </a:pPr>
            <a:endParaRPr lang="en-US" altLang="ja-JP" dirty="0"/>
          </a:p>
        </p:txBody>
      </p:sp>
      <p:sp>
        <p:nvSpPr>
          <p:cNvPr id="3" name="Rectangle 5">
            <a:extLst>
              <a:ext uri="{FF2B5EF4-FFF2-40B4-BE49-F238E27FC236}">
                <a16:creationId xmlns:a16="http://schemas.microsoft.com/office/drawing/2014/main" id="{A58DDF1C-8B3A-834F-A84D-E3BC22293C1C}"/>
              </a:ext>
            </a:extLst>
          </p:cNvPr>
          <p:cNvSpPr>
            <a:spLocks noGrp="1" noChangeArrowheads="1"/>
          </p:cNvSpPr>
          <p:nvPr>
            <p:ph type="ftr" sz="quarter" idx="11"/>
          </p:nvPr>
        </p:nvSpPr>
        <p:spPr>
          <a:ln/>
        </p:spPr>
        <p:txBody>
          <a:bodyPr/>
          <a:lstStyle>
            <a:lvl1pPr>
              <a:defRPr/>
            </a:lvl1pPr>
          </a:lstStyle>
          <a:p>
            <a:pPr>
              <a:defRPr/>
            </a:pPr>
            <a:endParaRPr lang="en-US" altLang="ja-JP" dirty="0"/>
          </a:p>
        </p:txBody>
      </p:sp>
      <p:sp>
        <p:nvSpPr>
          <p:cNvPr id="4" name="Rectangle 6">
            <a:extLst>
              <a:ext uri="{FF2B5EF4-FFF2-40B4-BE49-F238E27FC236}">
                <a16:creationId xmlns:a16="http://schemas.microsoft.com/office/drawing/2014/main" id="{17D3A61F-1F71-9B4B-9A36-C26C24BD7B20}"/>
              </a:ext>
            </a:extLst>
          </p:cNvPr>
          <p:cNvSpPr>
            <a:spLocks noGrp="1" noChangeArrowheads="1"/>
          </p:cNvSpPr>
          <p:nvPr>
            <p:ph type="sldNum" sz="quarter" idx="12"/>
          </p:nvPr>
        </p:nvSpPr>
        <p:spPr>
          <a:ln/>
        </p:spPr>
        <p:txBody>
          <a:bodyPr/>
          <a:lstStyle>
            <a:lvl1pPr>
              <a:defRPr/>
            </a:lvl1pPr>
          </a:lstStyle>
          <a:p>
            <a:pPr>
              <a:defRPr/>
            </a:pPr>
            <a:fld id="{BA031814-E62D-0845-B485-DCD9BC6E8936}" type="slidenum">
              <a:rPr lang="en-US" altLang="ja-JP"/>
              <a:pPr>
                <a:defRPr/>
              </a:pPr>
              <a:t>‹#›</a:t>
            </a:fld>
            <a:endParaRPr lang="en-US" altLang="ja-JP" dirty="0"/>
          </a:p>
        </p:txBody>
      </p:sp>
    </p:spTree>
    <p:extLst>
      <p:ext uri="{BB962C8B-B14F-4D97-AF65-F5344CB8AC3E}">
        <p14:creationId xmlns:p14="http://schemas.microsoft.com/office/powerpoint/2010/main" val="2699196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653C999C-8686-1348-8EF7-B88A19773654}"/>
              </a:ext>
            </a:extLst>
          </p:cNvPr>
          <p:cNvSpPr>
            <a:spLocks noGrp="1" noChangeArrowheads="1"/>
          </p:cNvSpPr>
          <p:nvPr>
            <p:ph type="dt" sz="half" idx="10"/>
          </p:nvPr>
        </p:nvSpPr>
        <p:spPr>
          <a:ln/>
        </p:spPr>
        <p:txBody>
          <a:bodyPr/>
          <a:lstStyle>
            <a:lvl1pPr>
              <a:defRPr/>
            </a:lvl1pPr>
          </a:lstStyle>
          <a:p>
            <a:pPr>
              <a:defRPr/>
            </a:pPr>
            <a:endParaRPr lang="en-US" altLang="ja-JP" dirty="0"/>
          </a:p>
        </p:txBody>
      </p:sp>
      <p:sp>
        <p:nvSpPr>
          <p:cNvPr id="6" name="Rectangle 5">
            <a:extLst>
              <a:ext uri="{FF2B5EF4-FFF2-40B4-BE49-F238E27FC236}">
                <a16:creationId xmlns:a16="http://schemas.microsoft.com/office/drawing/2014/main" id="{54D97309-BE34-4A45-AD1D-05AE1755B531}"/>
              </a:ext>
            </a:extLst>
          </p:cNvPr>
          <p:cNvSpPr>
            <a:spLocks noGrp="1" noChangeArrowheads="1"/>
          </p:cNvSpPr>
          <p:nvPr>
            <p:ph type="ftr" sz="quarter" idx="11"/>
          </p:nvPr>
        </p:nvSpPr>
        <p:spPr>
          <a:ln/>
        </p:spPr>
        <p:txBody>
          <a:bodyPr/>
          <a:lstStyle>
            <a:lvl1pPr>
              <a:defRPr/>
            </a:lvl1pPr>
          </a:lstStyle>
          <a:p>
            <a:pPr>
              <a:defRPr/>
            </a:pPr>
            <a:endParaRPr lang="en-US" altLang="ja-JP" dirty="0"/>
          </a:p>
        </p:txBody>
      </p:sp>
      <p:sp>
        <p:nvSpPr>
          <p:cNvPr id="7" name="Rectangle 6">
            <a:extLst>
              <a:ext uri="{FF2B5EF4-FFF2-40B4-BE49-F238E27FC236}">
                <a16:creationId xmlns:a16="http://schemas.microsoft.com/office/drawing/2014/main" id="{02970433-4E67-5F45-9105-A9F58426EB2B}"/>
              </a:ext>
            </a:extLst>
          </p:cNvPr>
          <p:cNvSpPr>
            <a:spLocks noGrp="1" noChangeArrowheads="1"/>
          </p:cNvSpPr>
          <p:nvPr>
            <p:ph type="sldNum" sz="quarter" idx="12"/>
          </p:nvPr>
        </p:nvSpPr>
        <p:spPr>
          <a:ln/>
        </p:spPr>
        <p:txBody>
          <a:bodyPr/>
          <a:lstStyle>
            <a:lvl1pPr>
              <a:defRPr/>
            </a:lvl1pPr>
          </a:lstStyle>
          <a:p>
            <a:pPr>
              <a:defRPr/>
            </a:pPr>
            <a:fld id="{F31E9409-A3E6-3748-AF3D-F58AE1C37242}" type="slidenum">
              <a:rPr lang="en-US" altLang="ja-JP"/>
              <a:pPr>
                <a:defRPr/>
              </a:pPr>
              <a:t>‹#›</a:t>
            </a:fld>
            <a:endParaRPr lang="en-US" altLang="ja-JP" dirty="0"/>
          </a:p>
        </p:txBody>
      </p:sp>
    </p:spTree>
    <p:extLst>
      <p:ext uri="{BB962C8B-B14F-4D97-AF65-F5344CB8AC3E}">
        <p14:creationId xmlns:p14="http://schemas.microsoft.com/office/powerpoint/2010/main" val="4155902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7CB402D1-7BD8-524F-A843-0D985A2B48DB}"/>
              </a:ext>
            </a:extLst>
          </p:cNvPr>
          <p:cNvSpPr>
            <a:spLocks noGrp="1" noChangeArrowheads="1"/>
          </p:cNvSpPr>
          <p:nvPr>
            <p:ph type="dt" sz="half" idx="10"/>
          </p:nvPr>
        </p:nvSpPr>
        <p:spPr>
          <a:ln/>
        </p:spPr>
        <p:txBody>
          <a:bodyPr/>
          <a:lstStyle>
            <a:lvl1pPr>
              <a:defRPr/>
            </a:lvl1pPr>
          </a:lstStyle>
          <a:p>
            <a:pPr>
              <a:defRPr/>
            </a:pPr>
            <a:endParaRPr lang="en-US" altLang="ja-JP" dirty="0"/>
          </a:p>
        </p:txBody>
      </p:sp>
      <p:sp>
        <p:nvSpPr>
          <p:cNvPr id="6" name="Rectangle 5">
            <a:extLst>
              <a:ext uri="{FF2B5EF4-FFF2-40B4-BE49-F238E27FC236}">
                <a16:creationId xmlns:a16="http://schemas.microsoft.com/office/drawing/2014/main" id="{1313CD59-2581-704A-95B9-52C40C8CD99C}"/>
              </a:ext>
            </a:extLst>
          </p:cNvPr>
          <p:cNvSpPr>
            <a:spLocks noGrp="1" noChangeArrowheads="1"/>
          </p:cNvSpPr>
          <p:nvPr>
            <p:ph type="ftr" sz="quarter" idx="11"/>
          </p:nvPr>
        </p:nvSpPr>
        <p:spPr>
          <a:ln/>
        </p:spPr>
        <p:txBody>
          <a:bodyPr/>
          <a:lstStyle>
            <a:lvl1pPr>
              <a:defRPr/>
            </a:lvl1pPr>
          </a:lstStyle>
          <a:p>
            <a:pPr>
              <a:defRPr/>
            </a:pPr>
            <a:endParaRPr lang="en-US" altLang="ja-JP" dirty="0"/>
          </a:p>
        </p:txBody>
      </p:sp>
      <p:sp>
        <p:nvSpPr>
          <p:cNvPr id="7" name="Rectangle 6">
            <a:extLst>
              <a:ext uri="{FF2B5EF4-FFF2-40B4-BE49-F238E27FC236}">
                <a16:creationId xmlns:a16="http://schemas.microsoft.com/office/drawing/2014/main" id="{A3B8BF38-2C83-9344-BFE8-BED0704A24B3}"/>
              </a:ext>
            </a:extLst>
          </p:cNvPr>
          <p:cNvSpPr>
            <a:spLocks noGrp="1" noChangeArrowheads="1"/>
          </p:cNvSpPr>
          <p:nvPr>
            <p:ph type="sldNum" sz="quarter" idx="12"/>
          </p:nvPr>
        </p:nvSpPr>
        <p:spPr>
          <a:ln/>
        </p:spPr>
        <p:txBody>
          <a:bodyPr/>
          <a:lstStyle>
            <a:lvl1pPr>
              <a:defRPr/>
            </a:lvl1pPr>
          </a:lstStyle>
          <a:p>
            <a:pPr>
              <a:defRPr/>
            </a:pPr>
            <a:fld id="{D8E2AB10-5AD8-3540-A5A7-116E218EC634}" type="slidenum">
              <a:rPr lang="en-US" altLang="ja-JP"/>
              <a:pPr>
                <a:defRPr/>
              </a:pPr>
              <a:t>‹#›</a:t>
            </a:fld>
            <a:endParaRPr lang="en-US" altLang="ja-JP" dirty="0"/>
          </a:p>
        </p:txBody>
      </p:sp>
    </p:spTree>
    <p:extLst>
      <p:ext uri="{BB962C8B-B14F-4D97-AF65-F5344CB8AC3E}">
        <p14:creationId xmlns:p14="http://schemas.microsoft.com/office/powerpoint/2010/main" val="1765380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emf"/><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a:extLst>
              <a:ext uri="{FF2B5EF4-FFF2-40B4-BE49-F238E27FC236}">
                <a16:creationId xmlns:a16="http://schemas.microsoft.com/office/drawing/2014/main" id="{0882406B-4C35-FE4A-AB36-892EA5B25911}"/>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a:extLst>
              <a:ext uri="{FF2B5EF4-FFF2-40B4-BE49-F238E27FC236}">
                <a16:creationId xmlns:a16="http://schemas.microsoft.com/office/drawing/2014/main" id="{EF3273E1-653D-2C4C-91B4-18D2FD3B391E}"/>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ＭＳ Ｐゴシック" panose="020B0600070205080204" pitchFamily="50" charset="-128"/>
              </a:defRPr>
            </a:lvl1pPr>
          </a:lstStyle>
          <a:p>
            <a:pPr>
              <a:defRPr/>
            </a:pPr>
            <a:endParaRPr lang="en-US" altLang="ja-JP" dirty="0"/>
          </a:p>
        </p:txBody>
      </p:sp>
      <p:sp>
        <p:nvSpPr>
          <p:cNvPr id="1029" name="Rectangle 5">
            <a:extLst>
              <a:ext uri="{FF2B5EF4-FFF2-40B4-BE49-F238E27FC236}">
                <a16:creationId xmlns:a16="http://schemas.microsoft.com/office/drawing/2014/main" id="{02E47B8D-F249-D24C-B6A4-59296E38A5C9}"/>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ＭＳ Ｐゴシック" panose="020B0600070205080204" pitchFamily="50" charset="-128"/>
              </a:defRPr>
            </a:lvl1pPr>
          </a:lstStyle>
          <a:p>
            <a:pPr>
              <a:defRPr/>
            </a:pPr>
            <a:endParaRPr lang="en-US" altLang="ja-JP" dirty="0"/>
          </a:p>
        </p:txBody>
      </p:sp>
      <p:sp>
        <p:nvSpPr>
          <p:cNvPr id="1030" name="Rectangle 6">
            <a:extLst>
              <a:ext uri="{FF2B5EF4-FFF2-40B4-BE49-F238E27FC236}">
                <a16:creationId xmlns:a16="http://schemas.microsoft.com/office/drawing/2014/main" id="{B54F56BA-7816-414D-BDBB-534B94F1EB31}"/>
              </a:ext>
            </a:extLst>
          </p:cNvPr>
          <p:cNvSpPr>
            <a:spLocks noGrp="1" noChangeArrowheads="1"/>
          </p:cNvSpPr>
          <p:nvPr>
            <p:ph type="sldNum" sz="quarter" idx="4"/>
          </p:nvPr>
        </p:nvSpPr>
        <p:spPr bwMode="auto">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ea typeface="ＭＳ Ｐゴシック" panose="020B0600070205080204" pitchFamily="50" charset="-128"/>
              </a:defRPr>
            </a:lvl1pPr>
          </a:lstStyle>
          <a:p>
            <a:pPr>
              <a:defRPr/>
            </a:pPr>
            <a:fld id="{AB8D215D-914D-F147-B1F0-D0D42F45AB9F}" type="slidenum">
              <a:rPr lang="en-US" altLang="ja-JP"/>
              <a:pPr>
                <a:defRPr/>
              </a:pPr>
              <a:t>‹#›</a:t>
            </a:fld>
            <a:endParaRPr lang="en-US" altLang="ja-JP" dirty="0"/>
          </a:p>
        </p:txBody>
      </p:sp>
      <p:grpSp>
        <p:nvGrpSpPr>
          <p:cNvPr id="2" name="Group 18">
            <a:extLst>
              <a:ext uri="{FF2B5EF4-FFF2-40B4-BE49-F238E27FC236}">
                <a16:creationId xmlns:a16="http://schemas.microsoft.com/office/drawing/2014/main" id="{342422C0-6D71-7B45-B28E-92E43D00B978}"/>
              </a:ext>
            </a:extLst>
          </p:cNvPr>
          <p:cNvGrpSpPr>
            <a:grpSpLocks/>
          </p:cNvGrpSpPr>
          <p:nvPr userDrawn="1"/>
        </p:nvGrpSpPr>
        <p:grpSpPr bwMode="auto">
          <a:xfrm>
            <a:off x="0" y="0"/>
            <a:ext cx="9144000" cy="546100"/>
            <a:chOff x="0" y="0"/>
            <a:chExt cx="5760" cy="344"/>
          </a:xfrm>
        </p:grpSpPr>
        <p:pic>
          <p:nvPicPr>
            <p:cNvPr id="1033" name="Picture 9" descr="mlit_top">
              <a:extLst>
                <a:ext uri="{FF2B5EF4-FFF2-40B4-BE49-F238E27FC236}">
                  <a16:creationId xmlns:a16="http://schemas.microsoft.com/office/drawing/2014/main" id="{BD149459-02F8-3D41-BB02-819975EE176A}"/>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t="26801" b="65286"/>
            <a:stretch>
              <a:fillRect/>
            </a:stretch>
          </p:blipFill>
          <p:spPr bwMode="auto">
            <a:xfrm>
              <a:off x="0" y="300"/>
              <a:ext cx="5760"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4" name="Group 17">
              <a:extLst>
                <a:ext uri="{FF2B5EF4-FFF2-40B4-BE49-F238E27FC236}">
                  <a16:creationId xmlns:a16="http://schemas.microsoft.com/office/drawing/2014/main" id="{8B77DCCE-6D7E-F64F-87A7-E7574777A185}"/>
                </a:ext>
              </a:extLst>
            </p:cNvPr>
            <p:cNvGrpSpPr>
              <a:grpSpLocks/>
            </p:cNvGrpSpPr>
            <p:nvPr userDrawn="1"/>
          </p:nvGrpSpPr>
          <p:grpSpPr bwMode="auto">
            <a:xfrm>
              <a:off x="0" y="0"/>
              <a:ext cx="5760" cy="318"/>
              <a:chOff x="0" y="0"/>
              <a:chExt cx="5760" cy="318"/>
            </a:xfrm>
          </p:grpSpPr>
          <p:pic>
            <p:nvPicPr>
              <p:cNvPr id="1035" name="Picture 11" descr="mlit_top">
                <a:extLst>
                  <a:ext uri="{FF2B5EF4-FFF2-40B4-BE49-F238E27FC236}">
                    <a16:creationId xmlns:a16="http://schemas.microsoft.com/office/drawing/2014/main" id="{4AB931BB-34E1-0640-B5EC-A321486B3B0F}"/>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r="66945" b="42805"/>
              <a:stretch>
                <a:fillRect/>
              </a:stretch>
            </p:blipFill>
            <p:spPr bwMode="auto">
              <a:xfrm>
                <a:off x="3856" y="0"/>
                <a:ext cx="1904"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6" descr="mlit_top">
                <a:extLst>
                  <a:ext uri="{FF2B5EF4-FFF2-40B4-BE49-F238E27FC236}">
                    <a16:creationId xmlns:a16="http://schemas.microsoft.com/office/drawing/2014/main" id="{2C0AED4D-F2AF-4849-9B64-B24E57957BA9}"/>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l="50000" b="42805"/>
              <a:stretch>
                <a:fillRect/>
              </a:stretch>
            </p:blipFill>
            <p:spPr bwMode="auto">
              <a:xfrm>
                <a:off x="1043" y="0"/>
                <a:ext cx="2880"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7" name="Picture 10" descr="mlit_top">
                <a:extLst>
                  <a:ext uri="{FF2B5EF4-FFF2-40B4-BE49-F238E27FC236}">
                    <a16:creationId xmlns:a16="http://schemas.microsoft.com/office/drawing/2014/main" id="{12B6C3F6-FA2E-EC4E-B4D7-B646F897ECCF}"/>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l="68906" b="42805"/>
              <a:stretch>
                <a:fillRect/>
              </a:stretch>
            </p:blipFill>
            <p:spPr bwMode="auto">
              <a:xfrm>
                <a:off x="0" y="0"/>
                <a:ext cx="1791"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1031" name="Rectangle 2">
            <a:extLst>
              <a:ext uri="{FF2B5EF4-FFF2-40B4-BE49-F238E27FC236}">
                <a16:creationId xmlns:a16="http://schemas.microsoft.com/office/drawing/2014/main" id="{9A650544-70B7-2947-9E37-FE1A9945D2DC}"/>
              </a:ext>
            </a:extLst>
          </p:cNvPr>
          <p:cNvSpPr>
            <a:spLocks noGrp="1" noChangeArrowheads="1"/>
          </p:cNvSpPr>
          <p:nvPr>
            <p:ph type="title"/>
          </p:nvPr>
        </p:nvSpPr>
        <p:spPr bwMode="auto">
          <a:xfrm>
            <a:off x="0" y="0"/>
            <a:ext cx="70199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2" name="Picture 14">
            <a:extLst>
              <a:ext uri="{FF2B5EF4-FFF2-40B4-BE49-F238E27FC236}">
                <a16:creationId xmlns:a16="http://schemas.microsoft.com/office/drawing/2014/main" id="{C385B2C7-3D4E-664E-9E09-6DCA84142DFF}"/>
              </a:ext>
            </a:extLst>
          </p:cNvPr>
          <p:cNvPicPr>
            <a:picLocks noChangeAspect="1" noChangeArrowheads="1"/>
          </p:cNvPicPr>
          <p:nvPr userDrawn="1"/>
        </p:nvPicPr>
        <p:blipFill>
          <a:blip r:embed="rId17">
            <a:extLst>
              <a:ext uri="{28A0092B-C50C-407E-A947-70E740481C1C}">
                <a14:useLocalDpi xmlns:a14="http://schemas.microsoft.com/office/drawing/2010/main" val="0"/>
              </a:ext>
            </a:extLst>
          </a:blip>
          <a:srcRect t="3670"/>
          <a:stretch>
            <a:fillRect/>
          </a:stretch>
        </p:blipFill>
        <p:spPr bwMode="auto">
          <a:xfrm>
            <a:off x="7593013" y="0"/>
            <a:ext cx="1550987"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200" r:id="rId1"/>
    <p:sldLayoutId id="2147484190" r:id="rId2"/>
    <p:sldLayoutId id="2147484191" r:id="rId3"/>
    <p:sldLayoutId id="2147484192" r:id="rId4"/>
    <p:sldLayoutId id="2147484193" r:id="rId5"/>
    <p:sldLayoutId id="2147484194" r:id="rId6"/>
    <p:sldLayoutId id="2147484195" r:id="rId7"/>
    <p:sldLayoutId id="2147484196" r:id="rId8"/>
    <p:sldLayoutId id="2147484197" r:id="rId9"/>
    <p:sldLayoutId id="2147484198" r:id="rId10"/>
    <p:sldLayoutId id="2147484199" r:id="rId11"/>
    <p:sldLayoutId id="2147484238" r:id="rId12"/>
  </p:sldLayoutIdLst>
  <p:txStyles>
    <p:titleStyle>
      <a:lvl1pPr algn="l" rtl="0" eaLnBrk="0" fontAlgn="base" hangingPunct="0">
        <a:spcBef>
          <a:spcPct val="0"/>
        </a:spcBef>
        <a:spcAft>
          <a:spcPct val="0"/>
        </a:spcAft>
        <a:defRPr kumimoji="1" sz="2800">
          <a:solidFill>
            <a:srgbClr val="4087C8"/>
          </a:solidFill>
          <a:latin typeface="+mj-lt"/>
          <a:ea typeface="+mj-ea"/>
          <a:cs typeface="+mj-cs"/>
        </a:defRPr>
      </a:lvl1pPr>
      <a:lvl2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6" name="四角形 4874"/>
          <p:cNvSpPr>
            <a:spLocks noGrp="1"/>
          </p:cNvSpPr>
          <p:nvPr>
            <p:ph type="title"/>
          </p:nvPr>
        </p:nvSpPr>
        <p:spPr>
          <a:xfrm>
            <a:off x="1" y="8270"/>
            <a:ext cx="7020658" cy="476250"/>
          </a:xfrm>
          <a:prstGeom prst="rect">
            <a:avLst/>
          </a:prstGeom>
        </p:spPr>
        <p:txBody>
          <a:bodyPr/>
          <a:lstStyle/>
          <a:p>
            <a:r>
              <a:rPr lang="ja-JP" altLang="en-US" sz="2400" dirty="0"/>
              <a:t>●●●（</a:t>
            </a:r>
            <a:r>
              <a:rPr lang="ja-JP" altLang="en-US" sz="2400"/>
              <a:t>タイトル）＜マンション名＞</a:t>
            </a:r>
            <a:endParaRPr lang="ja-JP" altLang="en-US" sz="2400" dirty="0"/>
          </a:p>
        </p:txBody>
      </p:sp>
      <p:sp>
        <p:nvSpPr>
          <p:cNvPr id="13" name="正方形/長方形 12"/>
          <p:cNvSpPr/>
          <p:nvPr/>
        </p:nvSpPr>
        <p:spPr>
          <a:xfrm>
            <a:off x="107504" y="2227798"/>
            <a:ext cx="8928992" cy="451357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solidFill>
                <a:schemeClr val="tx1"/>
              </a:solidFill>
            </a:endParaRPr>
          </a:p>
        </p:txBody>
      </p:sp>
      <p:graphicFrame>
        <p:nvGraphicFramePr>
          <p:cNvPr id="4" name="表 3"/>
          <p:cNvGraphicFramePr>
            <a:graphicFrameLocks noGrp="1"/>
          </p:cNvGraphicFramePr>
          <p:nvPr>
            <p:extLst>
              <p:ext uri="{D42A27DB-BD31-4B8C-83A1-F6EECF244321}">
                <p14:modId xmlns:p14="http://schemas.microsoft.com/office/powerpoint/2010/main" val="1337717284"/>
              </p:ext>
            </p:extLst>
          </p:nvPr>
        </p:nvGraphicFramePr>
        <p:xfrm>
          <a:off x="127050" y="855011"/>
          <a:ext cx="8928992" cy="251460"/>
        </p:xfrm>
        <a:graphic>
          <a:graphicData uri="http://schemas.openxmlformats.org/drawingml/2006/table">
            <a:tbl>
              <a:tblPr firstRow="1" bandRow="1">
                <a:tableStyleId>{5C22544A-7EE6-4342-B048-85BDC9FD1C3A}</a:tableStyleId>
              </a:tblPr>
              <a:tblGrid>
                <a:gridCol w="1584176">
                  <a:extLst>
                    <a:ext uri="{9D8B030D-6E8A-4147-A177-3AD203B41FA5}">
                      <a16:colId xmlns:a16="http://schemas.microsoft.com/office/drawing/2014/main" val="1970218212"/>
                    </a:ext>
                  </a:extLst>
                </a:gridCol>
                <a:gridCol w="2880320">
                  <a:extLst>
                    <a:ext uri="{9D8B030D-6E8A-4147-A177-3AD203B41FA5}">
                      <a16:colId xmlns:a16="http://schemas.microsoft.com/office/drawing/2014/main" val="1633140189"/>
                    </a:ext>
                  </a:extLst>
                </a:gridCol>
                <a:gridCol w="1512168">
                  <a:extLst>
                    <a:ext uri="{9D8B030D-6E8A-4147-A177-3AD203B41FA5}">
                      <a16:colId xmlns:a16="http://schemas.microsoft.com/office/drawing/2014/main" val="2418583913"/>
                    </a:ext>
                  </a:extLst>
                </a:gridCol>
                <a:gridCol w="2952328">
                  <a:extLst>
                    <a:ext uri="{9D8B030D-6E8A-4147-A177-3AD203B41FA5}">
                      <a16:colId xmlns:a16="http://schemas.microsoft.com/office/drawing/2014/main" val="2975305190"/>
                    </a:ext>
                  </a:extLst>
                </a:gridCol>
              </a:tblGrid>
              <a:tr h="197333">
                <a:tc>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竣工年月日（築年）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r>
                        <a:rPr kumimoji="1" lang="en-US" altLang="ja-JP" sz="1050" b="0" dirty="0">
                          <a:solidFill>
                            <a:schemeClr val="tx1"/>
                          </a:solidFill>
                          <a:latin typeface="Meiryo UI" panose="020B0604030504040204" pitchFamily="50" charset="-128"/>
                          <a:ea typeface="Meiryo UI" panose="020B0604030504040204" pitchFamily="50" charset="-128"/>
                          <a:cs typeface="Arial" panose="020B0604020202020204" pitchFamily="34" charset="0"/>
                        </a:rPr>
                        <a:t>19</a:t>
                      </a:r>
                      <a:r>
                        <a:rPr kumimoji="1" lang="ja-JP" altLang="en-US" sz="1050" b="0" dirty="0">
                          <a:solidFill>
                            <a:schemeClr val="tx1"/>
                          </a:solidFill>
                          <a:latin typeface="Meiryo UI" panose="020B0604030504040204" pitchFamily="50" charset="-128"/>
                          <a:ea typeface="Meiryo UI" panose="020B0604030504040204" pitchFamily="50" charset="-128"/>
                          <a:cs typeface="Arial" panose="020B0604020202020204" pitchFamily="34" charset="0"/>
                        </a:rPr>
                        <a:t>●●年●月●日（築●年）</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区分所有者数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r>
                        <a:rPr kumimoji="1" lang="ja-JP" altLang="en-US" sz="1050" b="0" dirty="0">
                          <a:solidFill>
                            <a:schemeClr val="tx1"/>
                          </a:solidFill>
                          <a:latin typeface="Meiryo UI" panose="020B0604030504040204" pitchFamily="50" charset="-128"/>
                          <a:ea typeface="Meiryo UI" panose="020B0604030504040204" pitchFamily="50" charset="-128"/>
                          <a:cs typeface="Arial" panose="020B0604020202020204" pitchFamily="34" charset="0"/>
                        </a:rPr>
                        <a:t>●●名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96951402"/>
                  </a:ext>
                </a:extLst>
              </a:tr>
            </a:tbl>
          </a:graphicData>
        </a:graphic>
      </p:graphicFrame>
      <p:graphicFrame>
        <p:nvGraphicFramePr>
          <p:cNvPr id="5" name="表 4"/>
          <p:cNvGraphicFramePr>
            <a:graphicFrameLocks noGrp="1"/>
          </p:cNvGraphicFramePr>
          <p:nvPr>
            <p:extLst>
              <p:ext uri="{D42A27DB-BD31-4B8C-83A1-F6EECF244321}">
                <p14:modId xmlns:p14="http://schemas.microsoft.com/office/powerpoint/2010/main" val="3868641594"/>
              </p:ext>
            </p:extLst>
          </p:nvPr>
        </p:nvGraphicFramePr>
        <p:xfrm>
          <a:off x="122435" y="1140776"/>
          <a:ext cx="8928990" cy="1005840"/>
        </p:xfrm>
        <a:graphic>
          <a:graphicData uri="http://schemas.openxmlformats.org/drawingml/2006/table">
            <a:tbl>
              <a:tblPr firstRow="1" bandRow="1">
                <a:tableStyleId>{5C22544A-7EE6-4342-B048-85BDC9FD1C3A}</a:tableStyleId>
              </a:tblPr>
              <a:tblGrid>
                <a:gridCol w="1488165">
                  <a:extLst>
                    <a:ext uri="{9D8B030D-6E8A-4147-A177-3AD203B41FA5}">
                      <a16:colId xmlns:a16="http://schemas.microsoft.com/office/drawing/2014/main" val="1381552753"/>
                    </a:ext>
                  </a:extLst>
                </a:gridCol>
                <a:gridCol w="1488165">
                  <a:extLst>
                    <a:ext uri="{9D8B030D-6E8A-4147-A177-3AD203B41FA5}">
                      <a16:colId xmlns:a16="http://schemas.microsoft.com/office/drawing/2014/main" val="2716365331"/>
                    </a:ext>
                  </a:extLst>
                </a:gridCol>
                <a:gridCol w="1488165">
                  <a:extLst>
                    <a:ext uri="{9D8B030D-6E8A-4147-A177-3AD203B41FA5}">
                      <a16:colId xmlns:a16="http://schemas.microsoft.com/office/drawing/2014/main" val="1912569610"/>
                    </a:ext>
                  </a:extLst>
                </a:gridCol>
                <a:gridCol w="1488165">
                  <a:extLst>
                    <a:ext uri="{9D8B030D-6E8A-4147-A177-3AD203B41FA5}">
                      <a16:colId xmlns:a16="http://schemas.microsoft.com/office/drawing/2014/main" val="1998976753"/>
                    </a:ext>
                  </a:extLst>
                </a:gridCol>
                <a:gridCol w="1488165">
                  <a:extLst>
                    <a:ext uri="{9D8B030D-6E8A-4147-A177-3AD203B41FA5}">
                      <a16:colId xmlns:a16="http://schemas.microsoft.com/office/drawing/2014/main" val="1981579784"/>
                    </a:ext>
                  </a:extLst>
                </a:gridCol>
                <a:gridCol w="1488165">
                  <a:extLst>
                    <a:ext uri="{9D8B030D-6E8A-4147-A177-3AD203B41FA5}">
                      <a16:colId xmlns:a16="http://schemas.microsoft.com/office/drawing/2014/main" val="4152551516"/>
                    </a:ext>
                  </a:extLst>
                </a:gridCol>
              </a:tblGrid>
              <a:tr h="221589">
                <a:tc>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事業前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事業後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事業前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事業後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4219821979"/>
                  </a:ext>
                </a:extLst>
              </a:tr>
              <a:tr h="221589">
                <a:tc>
                  <a:txBody>
                    <a:bodyPr/>
                    <a:lstStyle/>
                    <a:p>
                      <a:pPr algn="ctr"/>
                      <a:r>
                        <a:rPr kumimoji="1" lang="ja-JP" altLang="en-US" sz="1050" dirty="0">
                          <a:latin typeface="Meiryo UI" panose="020B0604030504040204" pitchFamily="50" charset="-128"/>
                          <a:ea typeface="Meiryo UI" panose="020B0604030504040204" pitchFamily="50" charset="-128"/>
                        </a:rPr>
                        <a:t>敷地面積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kumimoji="1" lang="ja-JP" altLang="en-US" sz="1050" dirty="0">
                          <a:latin typeface="Meiryo UI" panose="020B0604030504040204" pitchFamily="50" charset="-128"/>
                          <a:ea typeface="Meiryo UI" panose="020B0604030504040204" pitchFamily="50" charset="-128"/>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dirty="0">
                          <a:latin typeface="Meiryo UI" panose="020B0604030504040204" pitchFamily="50" charset="-128"/>
                          <a:ea typeface="Meiryo UI" panose="020B0604030504040204" pitchFamily="50" charset="-128"/>
                        </a:rPr>
                        <a:t>建築面積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01385175"/>
                  </a:ext>
                </a:extLst>
              </a:tr>
              <a:tr h="221589">
                <a:tc>
                  <a:txBody>
                    <a:bodyPr/>
                    <a:lstStyle/>
                    <a:p>
                      <a:pPr algn="ctr"/>
                      <a:r>
                        <a:rPr kumimoji="1" lang="ja-JP" altLang="en-US" sz="1050" dirty="0">
                          <a:latin typeface="Meiryo UI" panose="020B0604030504040204" pitchFamily="50" charset="-128"/>
                          <a:ea typeface="Meiryo UI" panose="020B0604030504040204" pitchFamily="50" charset="-128"/>
                        </a:rPr>
                        <a:t>延べ床面積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dirty="0">
                          <a:latin typeface="Meiryo UI" panose="020B0604030504040204" pitchFamily="50" charset="-128"/>
                          <a:ea typeface="Meiryo UI" panose="020B0604030504040204" pitchFamily="50" charset="-128"/>
                        </a:rPr>
                        <a:t>階数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kumimoji="1" lang="ja-JP" altLang="en-US" sz="1050" dirty="0">
                          <a:latin typeface="Meiryo UI" panose="020B0604030504040204" pitchFamily="50" charset="-128"/>
                          <a:ea typeface="Meiryo UI" panose="020B0604030504040204" pitchFamily="50" charset="-128"/>
                        </a:rPr>
                        <a:t>地上●階</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地下●階</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dirty="0">
                          <a:latin typeface="Meiryo UI" panose="020B0604030504040204" pitchFamily="50" charset="-128"/>
                          <a:ea typeface="Meiryo UI" panose="020B0604030504040204" pitchFamily="50" charset="-128"/>
                        </a:rPr>
                        <a:t>地上●階</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地下●階</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32459443"/>
                  </a:ext>
                </a:extLst>
              </a:tr>
              <a:tr h="221589">
                <a:tc>
                  <a:txBody>
                    <a:bodyPr/>
                    <a:lstStyle/>
                    <a:p>
                      <a:pPr algn="ctr"/>
                      <a:r>
                        <a:rPr kumimoji="1" lang="ja-JP" altLang="en-US" sz="1050" dirty="0">
                          <a:latin typeface="Meiryo UI" panose="020B0604030504040204" pitchFamily="50" charset="-128"/>
                          <a:ea typeface="Meiryo UI" panose="020B0604030504040204" pitchFamily="50" charset="-128"/>
                        </a:rPr>
                        <a:t>棟数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kumimoji="1" lang="ja-JP" altLang="en-US" sz="1050" dirty="0">
                          <a:latin typeface="Meiryo UI" panose="020B0604030504040204" pitchFamily="50" charset="-128"/>
                          <a:ea typeface="Meiryo UI" panose="020B0604030504040204" pitchFamily="50" charset="-128"/>
                        </a:rPr>
                        <a:t>●棟</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dirty="0">
                          <a:latin typeface="Meiryo UI" panose="020B0604030504040204" pitchFamily="50" charset="-128"/>
                          <a:ea typeface="Meiryo UI" panose="020B0604030504040204" pitchFamily="50" charset="-128"/>
                        </a:rPr>
                        <a:t>●棟</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dirty="0">
                          <a:latin typeface="Meiryo UI" panose="020B0604030504040204" pitchFamily="50" charset="-128"/>
                          <a:ea typeface="Meiryo UI" panose="020B0604030504040204" pitchFamily="50" charset="-128"/>
                        </a:rPr>
                        <a:t>総住戸数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kumimoji="1" lang="ja-JP" altLang="en-US" sz="1050" dirty="0">
                          <a:latin typeface="Meiryo UI" panose="020B0604030504040204" pitchFamily="50" charset="-128"/>
                          <a:ea typeface="Meiryo UI" panose="020B0604030504040204" pitchFamily="50" charset="-128"/>
                        </a:rPr>
                        <a:t>●●戸</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dirty="0">
                          <a:latin typeface="Meiryo UI" panose="020B0604030504040204" pitchFamily="50" charset="-128"/>
                          <a:ea typeface="Meiryo UI" panose="020B0604030504040204" pitchFamily="50" charset="-128"/>
                        </a:rPr>
                        <a:t>●●戸</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2956956"/>
                  </a:ext>
                </a:extLst>
              </a:tr>
            </a:tbl>
          </a:graphicData>
        </a:graphic>
      </p:graphicFrame>
      <p:sp>
        <p:nvSpPr>
          <p:cNvPr id="6" name="テキスト ボックス 5"/>
          <p:cNvSpPr txBox="1"/>
          <p:nvPr/>
        </p:nvSpPr>
        <p:spPr>
          <a:xfrm>
            <a:off x="9920356" y="1474221"/>
            <a:ext cx="4392488" cy="230832"/>
          </a:xfrm>
          <a:prstGeom prst="rect">
            <a:avLst/>
          </a:prstGeom>
          <a:solidFill>
            <a:schemeClr val="bg1"/>
          </a:solidFill>
        </p:spPr>
        <p:txBody>
          <a:bodyPr wrap="square" rtlCol="0">
            <a:spAutoFit/>
          </a:bodyPr>
          <a:lstStyle/>
          <a:p>
            <a:r>
              <a:rPr kumimoji="1" lang="en-US" altLang="ja-JP" sz="900" dirty="0"/>
              <a:t>※</a:t>
            </a:r>
            <a:r>
              <a:rPr kumimoji="1" lang="ja-JP" altLang="en-US" sz="900" dirty="0"/>
              <a:t>改修工事の場合で事業前後で変わらない場合には、事業後の欄を「</a:t>
            </a:r>
            <a:r>
              <a:rPr kumimoji="1" lang="en-US" altLang="ja-JP" sz="900" dirty="0"/>
              <a:t>-</a:t>
            </a:r>
            <a:r>
              <a:rPr kumimoji="1" lang="ja-JP" altLang="en-US" sz="900" dirty="0"/>
              <a:t>」としてください。</a:t>
            </a:r>
          </a:p>
        </p:txBody>
      </p:sp>
      <p:sp>
        <p:nvSpPr>
          <p:cNvPr id="7" name="テキスト ボックス 6"/>
          <p:cNvSpPr txBox="1"/>
          <p:nvPr/>
        </p:nvSpPr>
        <p:spPr>
          <a:xfrm>
            <a:off x="122435" y="2849749"/>
            <a:ext cx="8928990" cy="1508105"/>
          </a:xfrm>
          <a:prstGeom prst="rect">
            <a:avLst/>
          </a:prstGeom>
          <a:noFill/>
        </p:spPr>
        <p:txBody>
          <a:bodyPr wrap="square" rtlCol="0">
            <a:spAutoFit/>
          </a:bodyPr>
          <a:lstStyle/>
          <a:p>
            <a:pPr algn="ctr"/>
            <a:r>
              <a:rPr lang="ja-JP" altLang="en-US" b="1" dirty="0">
                <a:latin typeface="Meiryo UI" panose="020B0604030504040204" pitchFamily="50" charset="-128"/>
                <a:ea typeface="Meiryo UI" panose="020B0604030504040204" pitchFamily="50" charset="-128"/>
              </a:rPr>
              <a:t>自由記述</a:t>
            </a:r>
            <a:endParaRPr lang="en-US" altLang="ja-JP" b="1" dirty="0">
              <a:latin typeface="Meiryo UI" panose="020B0604030504040204" pitchFamily="50" charset="-128"/>
              <a:ea typeface="Meiryo UI" panose="020B0604030504040204" pitchFamily="50" charset="-128"/>
            </a:endParaRPr>
          </a:p>
          <a:p>
            <a:pPr algn="ctr"/>
            <a:r>
              <a:rPr lang="ja-JP" altLang="en-US" b="1" dirty="0">
                <a:latin typeface="Meiryo UI" panose="020B0604030504040204" pitchFamily="50" charset="-128"/>
                <a:ea typeface="Meiryo UI" panose="020B0604030504040204" pitchFamily="50" charset="-128"/>
              </a:rPr>
              <a:t>（写真・画像、データ・グラフ等を用いて実施内容を紹介してください。）</a:t>
            </a:r>
          </a:p>
          <a:p>
            <a:r>
              <a:rPr kumimoji="1" lang="en-US" altLang="ja-JP"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　文字の</a:t>
            </a:r>
            <a:r>
              <a:rPr kumimoji="1" lang="en-US" altLang="ja-JP" sz="1400" dirty="0">
                <a:latin typeface="Meiryo UI" panose="020B0604030504040204" pitchFamily="50" charset="-128"/>
                <a:ea typeface="Meiryo UI" panose="020B0604030504040204" pitchFamily="50" charset="-128"/>
              </a:rPr>
              <a:t>Pt</a:t>
            </a:r>
            <a:r>
              <a:rPr kumimoji="1" lang="ja-JP" altLang="en-US" sz="1400" dirty="0">
                <a:latin typeface="Meiryo UI" panose="020B0604030504040204" pitchFamily="50" charset="-128"/>
                <a:ea typeface="Meiryo UI" panose="020B0604030504040204" pitchFamily="50" charset="-128"/>
              </a:rPr>
              <a:t>は、原則として、</a:t>
            </a:r>
            <a:r>
              <a:rPr kumimoji="1" lang="en-US" altLang="ja-JP" sz="1400" dirty="0">
                <a:latin typeface="Meiryo UI" panose="020B0604030504040204" pitchFamily="50" charset="-128"/>
                <a:ea typeface="Meiryo UI" panose="020B0604030504040204" pitchFamily="50" charset="-128"/>
              </a:rPr>
              <a:t>11Pt</a:t>
            </a:r>
            <a:r>
              <a:rPr kumimoji="1" lang="ja-JP" altLang="en-US" sz="1400" dirty="0">
                <a:latin typeface="Meiryo UI" panose="020B0604030504040204" pitchFamily="50" charset="-128"/>
                <a:ea typeface="Meiryo UI" panose="020B0604030504040204" pitchFamily="50" charset="-128"/>
              </a:rPr>
              <a:t>程度としてください。</a:t>
            </a:r>
            <a:endParaRPr lang="en-US" altLang="ja-JP" sz="1400" dirty="0">
              <a:latin typeface="Meiryo UI" panose="020B0604030504040204" pitchFamily="50" charset="-128"/>
              <a:ea typeface="Meiryo UI" panose="020B0604030504040204" pitchFamily="50" charset="-128"/>
            </a:endParaRPr>
          </a:p>
          <a:p>
            <a:r>
              <a:rPr kumimoji="1" lang="en-US" altLang="ja-JP"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　可能な限り、余白がないよう、取組内容の記載を充実させてください。</a:t>
            </a:r>
            <a:endParaRPr kumimoji="1" lang="en-US" altLang="ja-JP" sz="1400" dirty="0">
              <a:latin typeface="Meiryo UI" panose="020B0604030504040204" pitchFamily="50" charset="-128"/>
              <a:ea typeface="Meiryo UI" panose="020B0604030504040204" pitchFamily="50" charset="-128"/>
            </a:endParaRPr>
          </a:p>
          <a:p>
            <a:r>
              <a:rPr kumimoji="1" lang="en-US" altLang="ja-JP"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　取組内容が分かる写真等は必ず用いてください。</a:t>
            </a:r>
            <a:endParaRPr lang="en-US" altLang="ja-JP" sz="1400" dirty="0">
              <a:latin typeface="Meiryo UI" panose="020B0604030504040204" pitchFamily="50" charset="-128"/>
              <a:ea typeface="Meiryo UI" panose="020B0604030504040204" pitchFamily="50" charset="-128"/>
            </a:endParaRPr>
          </a:p>
          <a:p>
            <a:r>
              <a:rPr kumimoji="1" lang="en-US" altLang="ja-JP"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　公表されることを前提として作成をお願いします。</a:t>
            </a:r>
            <a:endParaRPr kumimoji="1" lang="en-US" altLang="ja-JP" sz="1400" dirty="0">
              <a:latin typeface="Meiryo UI" panose="020B0604030504040204" pitchFamily="50" charset="-128"/>
              <a:ea typeface="Meiryo UI" panose="020B0604030504040204" pitchFamily="50" charset="-128"/>
            </a:endParaRPr>
          </a:p>
        </p:txBody>
      </p:sp>
      <p:sp>
        <p:nvSpPr>
          <p:cNvPr id="8" name="テキスト ボックス 7"/>
          <p:cNvSpPr txBox="1"/>
          <p:nvPr/>
        </p:nvSpPr>
        <p:spPr>
          <a:xfrm>
            <a:off x="395536" y="4750504"/>
            <a:ext cx="8424936" cy="923330"/>
          </a:xfrm>
          <a:prstGeom prst="rect">
            <a:avLst/>
          </a:prstGeom>
          <a:noFill/>
        </p:spPr>
        <p:txBody>
          <a:bodyPr wrap="square" rtlCol="0">
            <a:spAutoFit/>
          </a:bodyPr>
          <a:lstStyle/>
          <a:p>
            <a:r>
              <a:rPr kumimoji="1" lang="ja-JP" altLang="en-US" dirty="0">
                <a:latin typeface="Meiryo UI" panose="020B0604030504040204" pitchFamily="50" charset="-128"/>
                <a:ea typeface="Meiryo UI" panose="020B0604030504040204" pitchFamily="50" charset="-128"/>
              </a:rPr>
              <a:t>背景・事業実施前の状況・課題、取組の目的、取組内容や成果（特に、先導的と評価された内容に関する部分等）、合意形成上の工夫などについて、一般の方に広く周知を図ることを念頭に分かりやすく記載ください。</a:t>
            </a:r>
            <a:endParaRPr kumimoji="1" lang="en-US" altLang="ja-JP" dirty="0">
              <a:latin typeface="Meiryo UI" panose="020B0604030504040204" pitchFamily="50" charset="-128"/>
              <a:ea typeface="Meiryo UI" panose="020B0604030504040204" pitchFamily="50" charset="-128"/>
            </a:endParaRPr>
          </a:p>
        </p:txBody>
      </p:sp>
      <p:graphicFrame>
        <p:nvGraphicFramePr>
          <p:cNvPr id="15" name="表 14"/>
          <p:cNvGraphicFramePr>
            <a:graphicFrameLocks noGrp="1"/>
          </p:cNvGraphicFramePr>
          <p:nvPr>
            <p:extLst>
              <p:ext uri="{D42A27DB-BD31-4B8C-83A1-F6EECF244321}">
                <p14:modId xmlns:p14="http://schemas.microsoft.com/office/powerpoint/2010/main" val="2079319324"/>
              </p:ext>
            </p:extLst>
          </p:nvPr>
        </p:nvGraphicFramePr>
        <p:xfrm>
          <a:off x="128187" y="599946"/>
          <a:ext cx="4463588" cy="251460"/>
        </p:xfrm>
        <a:graphic>
          <a:graphicData uri="http://schemas.openxmlformats.org/drawingml/2006/table">
            <a:tbl>
              <a:tblPr firstRow="1" bandRow="1">
                <a:tableStyleId>{5C22544A-7EE6-4342-B048-85BDC9FD1C3A}</a:tableStyleId>
              </a:tblPr>
              <a:tblGrid>
                <a:gridCol w="856349">
                  <a:extLst>
                    <a:ext uri="{9D8B030D-6E8A-4147-A177-3AD203B41FA5}">
                      <a16:colId xmlns:a16="http://schemas.microsoft.com/office/drawing/2014/main" val="2758119657"/>
                    </a:ext>
                  </a:extLst>
                </a:gridCol>
                <a:gridCol w="1375445">
                  <a:extLst>
                    <a:ext uri="{9D8B030D-6E8A-4147-A177-3AD203B41FA5}">
                      <a16:colId xmlns:a16="http://schemas.microsoft.com/office/drawing/2014/main" val="1347117737"/>
                    </a:ext>
                  </a:extLst>
                </a:gridCol>
                <a:gridCol w="856349">
                  <a:extLst>
                    <a:ext uri="{9D8B030D-6E8A-4147-A177-3AD203B41FA5}">
                      <a16:colId xmlns:a16="http://schemas.microsoft.com/office/drawing/2014/main" val="422255073"/>
                    </a:ext>
                  </a:extLst>
                </a:gridCol>
                <a:gridCol w="1375445">
                  <a:extLst>
                    <a:ext uri="{9D8B030D-6E8A-4147-A177-3AD203B41FA5}">
                      <a16:colId xmlns:a16="http://schemas.microsoft.com/office/drawing/2014/main" val="2148993358"/>
                    </a:ext>
                  </a:extLst>
                </a:gridCol>
              </a:tblGrid>
              <a:tr h="0">
                <a:tc>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事業タイプ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endParaRPr kumimoji="1" lang="ja-JP" altLang="en-US" sz="1050" b="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採択年度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endParaRPr kumimoji="1" lang="ja-JP" altLang="en-US" sz="1050" b="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29174639"/>
                  </a:ext>
                </a:extLst>
              </a:tr>
            </a:tbl>
          </a:graphicData>
        </a:graphic>
      </p:graphicFrame>
      <p:graphicFrame>
        <p:nvGraphicFramePr>
          <p:cNvPr id="16" name="表 15"/>
          <p:cNvGraphicFramePr>
            <a:graphicFrameLocks noGrp="1"/>
          </p:cNvGraphicFramePr>
          <p:nvPr>
            <p:extLst>
              <p:ext uri="{D42A27DB-BD31-4B8C-83A1-F6EECF244321}">
                <p14:modId xmlns:p14="http://schemas.microsoft.com/office/powerpoint/2010/main" val="2168258367"/>
              </p:ext>
            </p:extLst>
          </p:nvPr>
        </p:nvGraphicFramePr>
        <p:xfrm>
          <a:off x="4590353" y="599946"/>
          <a:ext cx="4464498" cy="251460"/>
        </p:xfrm>
        <a:graphic>
          <a:graphicData uri="http://schemas.openxmlformats.org/drawingml/2006/table">
            <a:tbl>
              <a:tblPr firstRow="1" bandRow="1">
                <a:tableStyleId>{5C22544A-7EE6-4342-B048-85BDC9FD1C3A}</a:tableStyleId>
              </a:tblPr>
              <a:tblGrid>
                <a:gridCol w="856524">
                  <a:extLst>
                    <a:ext uri="{9D8B030D-6E8A-4147-A177-3AD203B41FA5}">
                      <a16:colId xmlns:a16="http://schemas.microsoft.com/office/drawing/2014/main" val="2758119657"/>
                    </a:ext>
                  </a:extLst>
                </a:gridCol>
                <a:gridCol w="1375725">
                  <a:extLst>
                    <a:ext uri="{9D8B030D-6E8A-4147-A177-3AD203B41FA5}">
                      <a16:colId xmlns:a16="http://schemas.microsoft.com/office/drawing/2014/main" val="1347117737"/>
                    </a:ext>
                  </a:extLst>
                </a:gridCol>
                <a:gridCol w="856524">
                  <a:extLst>
                    <a:ext uri="{9D8B030D-6E8A-4147-A177-3AD203B41FA5}">
                      <a16:colId xmlns:a16="http://schemas.microsoft.com/office/drawing/2014/main" val="422255073"/>
                    </a:ext>
                  </a:extLst>
                </a:gridCol>
                <a:gridCol w="1375725">
                  <a:extLst>
                    <a:ext uri="{9D8B030D-6E8A-4147-A177-3AD203B41FA5}">
                      <a16:colId xmlns:a16="http://schemas.microsoft.com/office/drawing/2014/main" val="2148993358"/>
                    </a:ext>
                  </a:extLst>
                </a:gridCol>
              </a:tblGrid>
              <a:tr h="0">
                <a:tc>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所在地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r>
                        <a:rPr kumimoji="1" lang="ja-JP" altLang="en-US" sz="1050" b="0" dirty="0">
                          <a:solidFill>
                            <a:schemeClr val="tx1"/>
                          </a:solidFill>
                          <a:latin typeface="Meiryo UI" panose="020B0604030504040204" pitchFamily="50" charset="-128"/>
                          <a:ea typeface="Meiryo UI" panose="020B0604030504040204" pitchFamily="50" charset="-128"/>
                          <a:cs typeface="Arial" panose="020B0604020202020204" pitchFamily="34" charset="0"/>
                        </a:rPr>
                        <a:t>●●県●●市</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提案者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r>
                        <a:rPr kumimoji="1" lang="ja-JP" altLang="en-US" sz="1050" b="0" dirty="0">
                          <a:solidFill>
                            <a:schemeClr val="tx1"/>
                          </a:solidFill>
                          <a:latin typeface="Meiryo UI" panose="020B0604030504040204" pitchFamily="50" charset="-128"/>
                          <a:ea typeface="Meiryo UI" panose="020B0604030504040204" pitchFamily="50" charset="-128"/>
                          <a:cs typeface="Arial" panose="020B0604020202020204" pitchFamily="34"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29174639"/>
                  </a:ext>
                </a:extLst>
              </a:tr>
            </a:tbl>
          </a:graphicData>
        </a:graphic>
      </p:graphicFrame>
      <p:sp>
        <p:nvSpPr>
          <p:cNvPr id="17" name="テキスト ボックス 16"/>
          <p:cNvSpPr txBox="1"/>
          <p:nvPr/>
        </p:nvSpPr>
        <p:spPr>
          <a:xfrm>
            <a:off x="9684568" y="3501008"/>
            <a:ext cx="7200800" cy="261610"/>
          </a:xfrm>
          <a:prstGeom prst="rect">
            <a:avLst/>
          </a:prstGeom>
          <a:noFill/>
        </p:spPr>
        <p:txBody>
          <a:bodyPr wrap="square" rtlCol="0">
            <a:spAutoFit/>
          </a:bodyPr>
          <a:lstStyle/>
          <a:p>
            <a:r>
              <a:rPr kumimoji="1" lang="ja-JP" altLang="en-US" sz="1100" dirty="0"/>
              <a:t>課題、目的、取組内容や成果、取組の横展開にあたってのポイントや工夫した点等についても記載すること</a:t>
            </a:r>
            <a:r>
              <a:rPr lang="ja-JP" altLang="en-US" sz="1100" dirty="0"/>
              <a:t>。</a:t>
            </a:r>
            <a:endParaRPr kumimoji="1" lang="en-US" altLang="ja-JP" sz="1100" dirty="0"/>
          </a:p>
        </p:txBody>
      </p:sp>
    </p:spTree>
    <p:extLst>
      <p:ext uri="{BB962C8B-B14F-4D97-AF65-F5344CB8AC3E}">
        <p14:creationId xmlns:p14="http://schemas.microsoft.com/office/powerpoint/2010/main" val="1022535498"/>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37621</TotalTime>
  <Words>302</Words>
  <Application>Microsoft Office PowerPoint</Application>
  <PresentationFormat>画面に合わせる (4:3)</PresentationFormat>
  <Paragraphs>43</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HGP創英角ｺﾞｼｯｸUB</vt:lpstr>
      <vt:lpstr>Meiryo UI</vt:lpstr>
      <vt:lpstr>游ゴシック</vt:lpstr>
      <vt:lpstr>Arial</vt:lpstr>
      <vt:lpstr>Calibri</vt:lpstr>
      <vt:lpstr>Times New Roman</vt:lpstr>
      <vt:lpstr>標準デザイン</vt:lpstr>
      <vt:lpstr>●●●（タイトル）＜マンション名＞</vt:lpstr>
    </vt:vector>
  </TitlesOfParts>
  <Company>国土交通省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行政情報システム室</dc:creator>
  <cp:lastModifiedBy>交付事務局</cp:lastModifiedBy>
  <cp:revision>757</cp:revision>
  <cp:lastPrinted>2022-11-09T12:48:10Z</cp:lastPrinted>
  <dcterms:created xsi:type="dcterms:W3CDTF">2007-11-06T12:19:33Z</dcterms:created>
  <dcterms:modified xsi:type="dcterms:W3CDTF">2026-01-09T06:22:50Z</dcterms:modified>
</cp:coreProperties>
</file>